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0080625" cy="7921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64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296433"/>
            <a:ext cx="8568531" cy="2757899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4160688"/>
            <a:ext cx="7560469" cy="1912558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17" indent="0" algn="ctr">
              <a:buNone/>
              <a:defRPr sz="2205"/>
            </a:lvl2pPr>
            <a:lvl3pPr marL="1008035" indent="0" algn="ctr">
              <a:buNone/>
              <a:defRPr sz="1984"/>
            </a:lvl3pPr>
            <a:lvl4pPr marL="1512052" indent="0" algn="ctr">
              <a:buNone/>
              <a:defRPr sz="1764"/>
            </a:lvl4pPr>
            <a:lvl5pPr marL="2016069" indent="0" algn="ctr">
              <a:buNone/>
              <a:defRPr sz="1764"/>
            </a:lvl5pPr>
            <a:lvl6pPr marL="2520086" indent="0" algn="ctr">
              <a:buNone/>
              <a:defRPr sz="1764"/>
            </a:lvl6pPr>
            <a:lvl7pPr marL="3024104" indent="0" algn="ctr">
              <a:buNone/>
              <a:defRPr sz="1764"/>
            </a:lvl7pPr>
            <a:lvl8pPr marL="3528121" indent="0" algn="ctr">
              <a:buNone/>
              <a:defRPr sz="1764"/>
            </a:lvl8pPr>
            <a:lvl9pPr marL="4032138" indent="0" algn="ctr">
              <a:buNone/>
              <a:defRPr sz="176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14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118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421753"/>
            <a:ext cx="2173635" cy="671321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421753"/>
            <a:ext cx="6394896" cy="671321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0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82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974908"/>
            <a:ext cx="8694539" cy="3295175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5301256"/>
            <a:ext cx="8694539" cy="1732855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4017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8035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205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606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200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4104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812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213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15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2108766"/>
            <a:ext cx="4284266" cy="50261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2108766"/>
            <a:ext cx="4284266" cy="50261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223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421755"/>
            <a:ext cx="8694539" cy="15311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1941899"/>
            <a:ext cx="4264576" cy="951695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2893594"/>
            <a:ext cx="4264576" cy="4256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1941899"/>
            <a:ext cx="4285579" cy="951695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2893594"/>
            <a:ext cx="4285579" cy="425604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97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9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95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28108"/>
            <a:ext cx="3251264" cy="1848379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140569"/>
            <a:ext cx="5103316" cy="5629488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376488"/>
            <a:ext cx="3251264" cy="4402737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92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528108"/>
            <a:ext cx="3251264" cy="1848379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140569"/>
            <a:ext cx="5103316" cy="5629488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17" indent="0">
              <a:buNone/>
              <a:defRPr sz="3087"/>
            </a:lvl2pPr>
            <a:lvl3pPr marL="1008035" indent="0">
              <a:buNone/>
              <a:defRPr sz="2646"/>
            </a:lvl3pPr>
            <a:lvl4pPr marL="1512052" indent="0">
              <a:buNone/>
              <a:defRPr sz="2205"/>
            </a:lvl4pPr>
            <a:lvl5pPr marL="2016069" indent="0">
              <a:buNone/>
              <a:defRPr sz="2205"/>
            </a:lvl5pPr>
            <a:lvl6pPr marL="2520086" indent="0">
              <a:buNone/>
              <a:defRPr sz="2205"/>
            </a:lvl6pPr>
            <a:lvl7pPr marL="3024104" indent="0">
              <a:buNone/>
              <a:defRPr sz="2205"/>
            </a:lvl7pPr>
            <a:lvl8pPr marL="3528121" indent="0">
              <a:buNone/>
              <a:defRPr sz="2205"/>
            </a:lvl8pPr>
            <a:lvl9pPr marL="4032138" indent="0">
              <a:buNone/>
              <a:defRPr sz="220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376488"/>
            <a:ext cx="3251264" cy="4402737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043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421755"/>
            <a:ext cx="8694539" cy="153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2108766"/>
            <a:ext cx="8694539" cy="5026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7342175"/>
            <a:ext cx="2268141" cy="4217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1E173-0F78-4BB9-913C-A9EEDF91B246}" type="datetimeFigureOut">
              <a:rPr lang="zh-CN" altLang="en-US" smtClean="0"/>
              <a:t>2024/3/26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7342175"/>
            <a:ext cx="3402211" cy="4217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7342175"/>
            <a:ext cx="2268141" cy="4217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AA8EC-C0E9-4D16-A273-2D9697488C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372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0803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9" indent="-252009" algn="l" defTabSz="1008035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6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2095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6112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8013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4147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4017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8035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2052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6069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20086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8121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2138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jp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黑色的雕塑&#10;&#10;中度可信度描述已自动生成">
            <a:extLst>
              <a:ext uri="{FF2B5EF4-FFF2-40B4-BE49-F238E27FC236}">
                <a16:creationId xmlns:a16="http://schemas.microsoft.com/office/drawing/2014/main" id="{AA061FBC-3AD0-F007-240E-0F28569426F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62" y="280043"/>
            <a:ext cx="1440000" cy="1440000"/>
          </a:xfrm>
          <a:prstGeom prst="rect">
            <a:avLst/>
          </a:prstGeom>
        </p:spPr>
      </p:pic>
      <p:pic>
        <p:nvPicPr>
          <p:cNvPr id="7" name="图片 6" descr="图片包含 室内, 杯子, 桌子, 女人&#10;&#10;描述已自动生成">
            <a:extLst>
              <a:ext uri="{FF2B5EF4-FFF2-40B4-BE49-F238E27FC236}">
                <a16:creationId xmlns:a16="http://schemas.microsoft.com/office/drawing/2014/main" id="{C3361FEB-E97B-10ED-72E5-9013BBB14A4A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495" y="280043"/>
            <a:ext cx="1440000" cy="1440000"/>
          </a:xfrm>
          <a:prstGeom prst="rect">
            <a:avLst/>
          </a:prstGeom>
        </p:spPr>
      </p:pic>
      <p:pic>
        <p:nvPicPr>
          <p:cNvPr id="14" name="图片 13" descr="图片包含 游戏机, 照片, 动物&#10;&#10;描述已自动生成">
            <a:extLst>
              <a:ext uri="{FF2B5EF4-FFF2-40B4-BE49-F238E27FC236}">
                <a16:creationId xmlns:a16="http://schemas.microsoft.com/office/drawing/2014/main" id="{9379035C-3135-B318-81B2-BFE24D7EA32F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429" y="280043"/>
            <a:ext cx="1440000" cy="1440000"/>
          </a:xfrm>
          <a:prstGeom prst="rect">
            <a:avLst/>
          </a:prstGeom>
        </p:spPr>
      </p:pic>
      <p:pic>
        <p:nvPicPr>
          <p:cNvPr id="17" name="图片 16" descr="图片包含 游戏机, 照片, 动物&#10;&#10;描述已自动生成">
            <a:extLst>
              <a:ext uri="{FF2B5EF4-FFF2-40B4-BE49-F238E27FC236}">
                <a16:creationId xmlns:a16="http://schemas.microsoft.com/office/drawing/2014/main" id="{C8F0878C-06D6-483D-9FD2-B343566F9CCD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897" y="280043"/>
            <a:ext cx="1440000" cy="1440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84F67DBB-6433-FF1B-8F07-9A2C1076D2CC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865495" y="2161970"/>
            <a:ext cx="1440000" cy="14400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BDD33BD5-9C5A-AF94-96C1-0EB19183BD3A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4005869" y="2161970"/>
            <a:ext cx="1440000" cy="144000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D1C3B27-4A60-C5DB-68EF-4733850CC155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099883" y="2161970"/>
            <a:ext cx="1440000" cy="1440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C11385F1-0836-DFC6-3F73-8F827D1D843E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193897" y="2161970"/>
            <a:ext cx="1440000" cy="1440000"/>
          </a:xfrm>
          <a:prstGeom prst="rect">
            <a:avLst/>
          </a:prstGeom>
        </p:spPr>
      </p:pic>
      <p:pic>
        <p:nvPicPr>
          <p:cNvPr id="27" name="图片 26" descr="图片包含 照片, 桌子, 杯子, 站&#10;&#10;描述已自动生成">
            <a:extLst>
              <a:ext uri="{FF2B5EF4-FFF2-40B4-BE49-F238E27FC236}">
                <a16:creationId xmlns:a16="http://schemas.microsoft.com/office/drawing/2014/main" id="{B2A6416A-07CD-CEDD-CFBB-B40C3A93FBC2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495" y="4162187"/>
            <a:ext cx="1440000" cy="1440000"/>
          </a:xfrm>
          <a:prstGeom prst="rect">
            <a:avLst/>
          </a:prstGeom>
        </p:spPr>
      </p:pic>
      <p:pic>
        <p:nvPicPr>
          <p:cNvPr id="29" name="图片 28" descr="图片包含 照片, 站, 看着, 女人&#10;&#10;描述已自动生成">
            <a:extLst>
              <a:ext uri="{FF2B5EF4-FFF2-40B4-BE49-F238E27FC236}">
                <a16:creationId xmlns:a16="http://schemas.microsoft.com/office/drawing/2014/main" id="{66A8C325-9C3D-9A65-2C5B-F354FAB5A2B6}"/>
              </a:ext>
            </a:extLst>
          </p:cNvPr>
          <p:cNvPicPr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913" y="4128246"/>
            <a:ext cx="1440000" cy="1440000"/>
          </a:xfrm>
          <a:prstGeom prst="rect">
            <a:avLst/>
          </a:prstGeom>
        </p:spPr>
      </p:pic>
      <p:pic>
        <p:nvPicPr>
          <p:cNvPr id="31" name="图片 30" descr="图片包含 照片, 游戏机&#10;&#10;描述已自动生成">
            <a:extLst>
              <a:ext uri="{FF2B5EF4-FFF2-40B4-BE49-F238E27FC236}">
                <a16:creationId xmlns:a16="http://schemas.microsoft.com/office/drawing/2014/main" id="{D137C03E-B2B9-E92A-1194-E4BE16751127}"/>
              </a:ext>
            </a:extLst>
          </p:cNvPr>
          <p:cNvPicPr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62" y="4162187"/>
            <a:ext cx="1440000" cy="1440000"/>
          </a:xfrm>
          <a:prstGeom prst="rect">
            <a:avLst/>
          </a:prstGeom>
        </p:spPr>
      </p:pic>
      <p:pic>
        <p:nvPicPr>
          <p:cNvPr id="33" name="图片 32" descr="瀑布的照片&#10;&#10;描述已自动生成">
            <a:extLst>
              <a:ext uri="{FF2B5EF4-FFF2-40B4-BE49-F238E27FC236}">
                <a16:creationId xmlns:a16="http://schemas.microsoft.com/office/drawing/2014/main" id="{EC5443D5-FCF4-59E6-7E50-CB5D054E098A}"/>
              </a:ext>
            </a:extLst>
          </p:cNvPr>
          <p:cNvPicPr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429" y="4147910"/>
            <a:ext cx="1440000" cy="1440000"/>
          </a:xfrm>
          <a:prstGeom prst="rect">
            <a:avLst/>
          </a:prstGeom>
        </p:spPr>
      </p:pic>
      <p:pic>
        <p:nvPicPr>
          <p:cNvPr id="35" name="图片 34" descr="图片包含 照片, 女人, 头发, 年轻&#10;&#10;描述已自动生成">
            <a:extLst>
              <a:ext uri="{FF2B5EF4-FFF2-40B4-BE49-F238E27FC236}">
                <a16:creationId xmlns:a16="http://schemas.microsoft.com/office/drawing/2014/main" id="{960E2AEA-378A-329D-D0B6-2D9296A8CDDE}"/>
              </a:ext>
            </a:extLst>
          </p:cNvPr>
          <p:cNvPicPr>
            <a:picLocks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5913" y="5999862"/>
            <a:ext cx="1440000" cy="1440000"/>
          </a:xfrm>
          <a:prstGeom prst="rect">
            <a:avLst/>
          </a:prstGeom>
        </p:spPr>
      </p:pic>
      <p:pic>
        <p:nvPicPr>
          <p:cNvPr id="37" name="图片 36" descr="图片包含 照片, 领带, 看着, 男人&#10;&#10;描述已自动生成">
            <a:extLst>
              <a:ext uri="{FF2B5EF4-FFF2-40B4-BE49-F238E27FC236}">
                <a16:creationId xmlns:a16="http://schemas.microsoft.com/office/drawing/2014/main" id="{E9859CFB-E095-2C75-4918-0A76AE11DBE0}"/>
              </a:ext>
            </a:extLst>
          </p:cNvPr>
          <p:cNvPicPr>
            <a:picLocks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62" y="6044114"/>
            <a:ext cx="1440000" cy="1440000"/>
          </a:xfrm>
          <a:prstGeom prst="rect">
            <a:avLst/>
          </a:prstGeom>
        </p:spPr>
      </p:pic>
      <p:pic>
        <p:nvPicPr>
          <p:cNvPr id="39" name="图片 38" descr="图片包含 照片, 看着, 头发, 男人&#10;&#10;描述已自动生成">
            <a:extLst>
              <a:ext uri="{FF2B5EF4-FFF2-40B4-BE49-F238E27FC236}">
                <a16:creationId xmlns:a16="http://schemas.microsoft.com/office/drawing/2014/main" id="{8414F39F-9CC8-7604-105E-C208199817B6}"/>
              </a:ext>
            </a:extLst>
          </p:cNvPr>
          <p:cNvPicPr>
            <a:picLocks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83" y="6029837"/>
            <a:ext cx="1440000" cy="1440000"/>
          </a:xfrm>
          <a:prstGeom prst="rect">
            <a:avLst/>
          </a:prstGeom>
        </p:spPr>
      </p:pic>
      <p:pic>
        <p:nvPicPr>
          <p:cNvPr id="41" name="图片 40" descr="图片包含 照片, 桌子, 关, 床&#10;&#10;描述已自动生成">
            <a:extLst>
              <a:ext uri="{FF2B5EF4-FFF2-40B4-BE49-F238E27FC236}">
                <a16:creationId xmlns:a16="http://schemas.microsoft.com/office/drawing/2014/main" id="{D5E1C656-2A8E-29E6-68AF-4B7064913EF5}"/>
              </a:ext>
            </a:extLst>
          </p:cNvPr>
          <p:cNvPicPr>
            <a:picLocks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495" y="6044114"/>
            <a:ext cx="1440000" cy="1440000"/>
          </a:xfrm>
          <a:prstGeom prst="rect">
            <a:avLst/>
          </a:prstGeom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7FA9499C-F3BE-7AA4-F182-60F915ED3101}"/>
              </a:ext>
            </a:extLst>
          </p:cNvPr>
          <p:cNvSpPr txBox="1"/>
          <p:nvPr/>
        </p:nvSpPr>
        <p:spPr>
          <a:xfrm>
            <a:off x="285135" y="815377"/>
            <a:ext cx="14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原始模型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9F903F5-FD34-AA23-662A-6AE240BAF946}"/>
              </a:ext>
            </a:extLst>
          </p:cNvPr>
          <p:cNvSpPr txBox="1"/>
          <p:nvPr/>
        </p:nvSpPr>
        <p:spPr>
          <a:xfrm>
            <a:off x="285135" y="2697304"/>
            <a:ext cx="14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APVFM</a:t>
            </a:r>
            <a:r>
              <a:rPr lang="zh-CN" altLang="en-US" dirty="0"/>
              <a:t>模型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FDE4D40-1F6A-E8B8-7FEA-2B1C6619A8F4}"/>
              </a:ext>
            </a:extLst>
          </p:cNvPr>
          <p:cNvSpPr txBox="1"/>
          <p:nvPr/>
        </p:nvSpPr>
        <p:spPr>
          <a:xfrm>
            <a:off x="285135" y="4663580"/>
            <a:ext cx="14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我们的模型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FF1FCD9C-7921-D003-DE3B-243AF8D38EAE}"/>
              </a:ext>
            </a:extLst>
          </p:cNvPr>
          <p:cNvSpPr txBox="1"/>
          <p:nvPr/>
        </p:nvSpPr>
        <p:spPr>
          <a:xfrm>
            <a:off x="285135" y="65351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真实图片</a:t>
            </a:r>
          </a:p>
        </p:txBody>
      </p:sp>
    </p:spTree>
    <p:extLst>
      <p:ext uri="{BB962C8B-B14F-4D97-AF65-F5344CB8AC3E}">
        <p14:creationId xmlns:p14="http://schemas.microsoft.com/office/powerpoint/2010/main" val="4174010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62</TotalTime>
  <Words>9</Words>
  <Application>Microsoft Office PowerPoint</Application>
  <PresentationFormat>自定义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2013 - 2022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benzun fu</dc:creator>
  <cp:lastModifiedBy>benzun fu</cp:lastModifiedBy>
  <cp:revision>2</cp:revision>
  <dcterms:created xsi:type="dcterms:W3CDTF">2024-01-09T11:38:46Z</dcterms:created>
  <dcterms:modified xsi:type="dcterms:W3CDTF">2024-03-26T12:43:22Z</dcterms:modified>
</cp:coreProperties>
</file>

<file path=docProps/thumbnail.jpeg>
</file>